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4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  <p:clrMru>
    <a:srgbClr val="0000CC"/>
    <a:srgbClr val="0000FF"/>
    <a:srgbClr val="FF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12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61AD6C-754A-4A90-8F19-B8D23DC96CAC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71B95C-7AC2-4243-94B3-A6072D801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B838C-7D2E-4480-ABAC-5C662D9D8EA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5581F-2A84-4E3D-96CF-077F8D6DD4CF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7F8E-70A2-4636-9A53-7FF5F6F4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BE5E-B7B7-4F22-91D3-A109428CCC9F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7374-8F12-48E5-8808-85E94808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92C9-E0D4-4D9A-88D3-7B8FC3368D1B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29D0-77F9-4EEF-9DF9-61AF737B6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CEE2-AB36-40A6-AD82-8F2279A7E7C0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1148B-20E3-4EF7-9E71-7FED04B0C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77CC-ECC7-4AE0-A97A-A433BAC39B33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E2EB-78CE-44B8-A4D0-403F1D40B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1781-7858-43BC-AB4A-44F1FF6BEEA3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BB5DA-41E6-4CB0-869A-66A26EAF2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BEEEC-C7D6-4A71-9CC5-2019FC0D3F0B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88E7-772C-445A-BCC6-CB981ED45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D63A-62E5-4851-B274-AE2D862696F0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8530-5432-4234-A1D4-B273E7E3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2C9-AB73-4ACE-B999-B10FACAF872D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80ED-0060-44DE-A591-C063EDF81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886CE-96EC-4A8E-B38E-95C1EDAF0AEF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E41F-555B-4D57-AE2A-B9A51EA6C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C368-60CA-4726-A202-B6221FCA133B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2B80-8577-47CF-88F2-A85AFDA1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13FC2-887F-440A-80D4-6A78BED67377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E66C24-D812-407E-BEF0-24E483914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2971800" y="762000"/>
            <a:ext cx="5715000" cy="4114800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879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Здоровье – твой лучший друг!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3886200" y="1676400"/>
            <a:ext cx="4114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 i="1">
                <a:solidFill>
                  <a:srgbClr val="0000FF"/>
                </a:solidFill>
                <a:latin typeface="Times New Roman" pitchFamily="16" charset="0"/>
              </a:rPr>
              <a:t>Всем известно и понятно,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 i="1">
                <a:solidFill>
                  <a:srgbClr val="0000FF"/>
                </a:solidFill>
                <a:latin typeface="Times New Roman" pitchFamily="16" charset="0"/>
              </a:rPr>
              <a:t>Что здоровым быть приятно.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 i="1">
                <a:solidFill>
                  <a:srgbClr val="0000FF"/>
                </a:solidFill>
                <a:latin typeface="Times New Roman" pitchFamily="16" charset="0"/>
              </a:rPr>
              <a:t>Только надо знать,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 i="1">
                <a:solidFill>
                  <a:srgbClr val="0000FF"/>
                </a:solidFill>
                <a:latin typeface="Times New Roman" pitchFamily="16" charset="0"/>
              </a:rPr>
              <a:t>Как здоровым стать.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457200"/>
            <a:ext cx="4038600" cy="56943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0813">
            <a:off x="2578100" y="339725"/>
            <a:ext cx="1054100" cy="1143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800600"/>
            <a:ext cx="1020763" cy="1092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056" name="Picture 8" descr="C:\СВЕТЛЯЧОК\светлячок на прозрачном фоне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3613" y="0"/>
            <a:ext cx="1390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>
    <p:strips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path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">
                                      <p:cBhvr additive="repl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2133600" y="2362200"/>
            <a:ext cx="4191000" cy="22098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9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91000"/>
            <a:ext cx="3143250" cy="23622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7" name="Рисунок 19" descr="http://img1.liveinternet.ru/images/attach/c/4/79/934/79934327_Children_Day_vector_wallpaper_016804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04800"/>
            <a:ext cx="2938463" cy="22098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81" name="Рисунок 28" descr="http://www.xxlbook.ru/imgh2343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3203575" cy="22098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80" name="Рисунок 10" descr="http://img0.liveinternet.ru/images/attach/c/7/97/495/97495136_0_82696_948484ea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91000"/>
            <a:ext cx="3057525" cy="22860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2286000" y="2667000"/>
            <a:ext cx="3733800" cy="1219200"/>
          </a:xfrm>
        </p:spPr>
        <p:txBody>
          <a:bodyPr/>
          <a:lstStyle/>
          <a:p>
            <a: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Режим дня, друзья! </a:t>
            </a:r>
            <a:b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Надо соблюдать всегда,</a:t>
            </a:r>
            <a:b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Чтоб здоровье сохранить, Организм свой укрепить!</a:t>
            </a:r>
          </a:p>
        </p:txBody>
      </p:sp>
    </p:spTree>
  </p:cSld>
  <p:clrMapOvr>
    <a:masterClrMapping/>
  </p:clrMapOvr>
  <p:transition spd="slow" advClick="0" advTm="10000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04800" y="0"/>
            <a:ext cx="4495800" cy="25146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038600" cy="1630363"/>
          </a:xfrm>
        </p:spPr>
        <p:txBody>
          <a:bodyPr/>
          <a:lstStyle/>
          <a:p>
            <a: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Кушай овощи и фрукты,</a:t>
            </a:r>
            <a:b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Рыбу и морепродукты – </a:t>
            </a:r>
            <a:b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Вот полезная еда,</a:t>
            </a:r>
            <a:b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Витаминами полна!</a:t>
            </a:r>
          </a:p>
        </p:txBody>
      </p:sp>
      <p:sp>
        <p:nvSpPr>
          <p:cNvPr id="5124" name="Oval 7"/>
          <p:cNvSpPr>
            <a:spLocks noChangeArrowheads="1"/>
          </p:cNvSpPr>
          <p:nvPr/>
        </p:nvSpPr>
        <p:spPr bwMode="auto">
          <a:xfrm>
            <a:off x="5257800" y="3124200"/>
            <a:ext cx="3659188" cy="3505200"/>
          </a:xfrm>
          <a:prstGeom prst="ellipse">
            <a:avLst/>
          </a:prstGeom>
          <a:solidFill>
            <a:srgbClr val="0099CC">
              <a:alpha val="0"/>
            </a:srgbClr>
          </a:solidFill>
          <a:ln w="127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352800"/>
            <a:ext cx="3162300" cy="2587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5486400" y="4114800"/>
            <a:ext cx="3200400" cy="1676400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14800"/>
            <a:ext cx="287655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2286000" cy="24479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2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81000"/>
            <a:ext cx="1905000" cy="27320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3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057400"/>
            <a:ext cx="1924050" cy="21431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3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81000"/>
            <a:ext cx="3124200" cy="22304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animBg="1"/>
      <p:bldP spid="51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04800" y="304800"/>
            <a:ext cx="4876800" cy="19050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45720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Чтоб успешно развиваться</a:t>
            </a:r>
            <a:b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Нужно спортом заниматься!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1088" y="4114800"/>
            <a:ext cx="2433637" cy="2362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57201"/>
            <a:ext cx="34545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66972"/>
            <a:ext cx="5105400" cy="382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Click="0" advTm="15421">
    <p:strips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200400" y="1905000"/>
            <a:ext cx="5562600" cy="31242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114800" y="2590800"/>
            <a:ext cx="4343400" cy="1782763"/>
          </a:xfrm>
        </p:spPr>
        <p:txBody>
          <a:bodyPr/>
          <a:lstStyle/>
          <a:p>
            <a:r>
              <a:rPr lang="ru-RU" sz="28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Ну, а если уж случилось:</a:t>
            </a:r>
            <a:br>
              <a:rPr lang="ru-RU" sz="28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8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Разболеться получилось,</a:t>
            </a:r>
            <a:br>
              <a:rPr lang="ru-RU" sz="28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8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Знай, к врачу тебе пора.</a:t>
            </a:r>
            <a:br>
              <a:rPr lang="ru-RU" sz="28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800" b="1" smtClean="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Он поможет Вам всегда!</a:t>
            </a: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87325"/>
            <a:ext cx="4724400" cy="7045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40</Words>
  <Application>Microsoft Office PowerPoint</Application>
  <PresentationFormat>Экран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Здоровье – твой лучший друг!</vt:lpstr>
      <vt:lpstr> Режим дня, друзья!  Надо соблюдать всегда, Чтоб здоровье сохранить, Организм свой укрепить!</vt:lpstr>
      <vt:lpstr>Кушай овощи и фрукты, Рыбу и морепродукты –  Вот полезная еда, Витаминами полна!</vt:lpstr>
      <vt:lpstr>Чтоб успешно развиваться Нужно спортом заниматься!</vt:lpstr>
      <vt:lpstr>Ну, а если уж случилось: Разболеться получилось, Знай, к врачу тебе пора. Он поможет Вам всегда!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105</cp:revision>
  <dcterms:created xsi:type="dcterms:W3CDTF">2014-03-05T14:25:18Z</dcterms:created>
  <dcterms:modified xsi:type="dcterms:W3CDTF">2016-10-21T11:36:26Z</dcterms:modified>
</cp:coreProperties>
</file>